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0" y="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B612-C97B-4520-A40E-4CF1A76EF814}" type="datetimeFigureOut">
              <a:rPr lang="en-US" smtClean="0"/>
              <a:pPr/>
              <a:t>9/28/2018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39DA15-640C-4CFD-A69E-874AD97A0F2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B612-C97B-4520-A40E-4CF1A76EF814}" type="datetimeFigureOut">
              <a:rPr lang="en-US" smtClean="0"/>
              <a:pPr/>
              <a:t>9/28/2018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DA15-640C-4CFD-A69E-874AD97A0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B612-C97B-4520-A40E-4CF1A76EF814}" type="datetimeFigureOut">
              <a:rPr lang="en-US" smtClean="0"/>
              <a:pPr/>
              <a:t>9/28/2018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DA15-640C-4CFD-A69E-874AD97A0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FBBB612-C97B-4520-A40E-4CF1A76EF814}" type="datetimeFigureOut">
              <a:rPr lang="en-US" smtClean="0"/>
              <a:pPr/>
              <a:t>9/28/2018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739DA15-640C-4CFD-A69E-874AD97A0F2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B612-C97B-4520-A40E-4CF1A76EF814}" type="datetimeFigureOut">
              <a:rPr lang="en-US" smtClean="0"/>
              <a:pPr/>
              <a:t>9/28/2018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DA15-640C-4CFD-A69E-874AD97A0F2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B612-C97B-4520-A40E-4CF1A76EF814}" type="datetimeFigureOut">
              <a:rPr lang="en-US" smtClean="0"/>
              <a:pPr/>
              <a:t>9/28/2018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DA15-640C-4CFD-A69E-874AD97A0F2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DA15-640C-4CFD-A69E-874AD97A0F2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B612-C97B-4520-A40E-4CF1A76EF814}" type="datetimeFigureOut">
              <a:rPr lang="en-US" smtClean="0"/>
              <a:pPr/>
              <a:t>9/28/2018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B612-C97B-4520-A40E-4CF1A76EF814}" type="datetimeFigureOut">
              <a:rPr lang="en-US" smtClean="0"/>
              <a:pPr/>
              <a:t>9/28/2018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DA15-640C-4CFD-A69E-874AD97A0F2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B612-C97B-4520-A40E-4CF1A76EF814}" type="datetimeFigureOut">
              <a:rPr lang="en-US" smtClean="0"/>
              <a:pPr/>
              <a:t>9/28/2018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DA15-640C-4CFD-A69E-874AD97A0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FBBB612-C97B-4520-A40E-4CF1A76EF814}" type="datetimeFigureOut">
              <a:rPr lang="en-US" smtClean="0"/>
              <a:pPr/>
              <a:t>9/28/2018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739DA15-640C-4CFD-A69E-874AD97A0F2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B612-C97B-4520-A40E-4CF1A76EF814}" type="datetimeFigureOut">
              <a:rPr lang="en-US" smtClean="0"/>
              <a:pPr/>
              <a:t>9/28/2018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39DA15-640C-4CFD-A69E-874AD97A0F2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BBB612-C97B-4520-A40E-4CF1A76EF814}" type="datetimeFigureOut">
              <a:rPr lang="en-US" smtClean="0"/>
              <a:pPr/>
              <a:t>9/28/2018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739DA15-640C-4CFD-A69E-874AD97A0F2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268" y="332656"/>
            <a:ext cx="891365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Историја-наука о прошлости </a:t>
            </a:r>
          </a:p>
        </p:txBody>
      </p:sp>
      <p:pic>
        <p:nvPicPr>
          <p:cNvPr id="1026" name="Picture 2" descr="C:\Users\User\Desktop\Слике за презентације\Bildnisherme_des_Herodot_Inv_Nr_91_8_New_York_The_Metropolitan_Museum_43e2c28c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2051720" cy="30963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51720" y="1700809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/>
              <a:t> 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38646" y="1244622"/>
            <a:ext cx="735789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Херодот –Отац  историје (оснивач)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астојао да при проучавању  прошлости уочи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узроке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последице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догађаја;</a:t>
            </a:r>
          </a:p>
        </p:txBody>
      </p:sp>
      <p:pic>
        <p:nvPicPr>
          <p:cNvPr id="1030" name="Picture 6" descr="http://timerime.com/upload/resized/120789/1346096/resized_image2_0422373b6d5eb7ba6af6f9a005f092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636912"/>
            <a:ext cx="3060849" cy="38610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145268" y="4293096"/>
            <a:ext cx="5328592" cy="156966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,,Историја је учитељица живота”</a:t>
            </a:r>
            <a:r>
              <a:rPr lang="ru-RU" sz="3200" dirty="0"/>
              <a:t> –рекао је Римљанин Цицерон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520" y="6282898"/>
            <a:ext cx="889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,,Цицерон је Херодота назвао Оцем историје.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88224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Цицерон</a:t>
            </a:r>
            <a:endParaRPr lang="en-US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502156"/>
            <a:ext cx="6440760" cy="2095196"/>
          </a:xfrm>
        </p:spPr>
        <p:txBody>
          <a:bodyPr/>
          <a:lstStyle/>
          <a:p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ПРОШЛОСТ СЕ ДЕЛИ НА </a:t>
            </a:r>
          </a:p>
          <a:p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ПРАИСТОРИЈУ и</a:t>
            </a:r>
          </a:p>
          <a:p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ИСТОРИЈУ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748084"/>
            <a:ext cx="8223448" cy="1666848"/>
          </a:xfrm>
        </p:spPr>
        <p:txBody>
          <a:bodyPr/>
          <a:lstStyle/>
          <a:p>
            <a:r>
              <a:rPr lang="hr-HR" dirty="0" smtClean="0"/>
              <a:t/>
            </a:r>
            <a:br>
              <a:rPr lang="hr-HR" dirty="0" smtClean="0"/>
            </a:b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11560" y="1916833"/>
            <a:ext cx="777686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hr-HR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78424"/>
            <a:ext cx="8856984" cy="181588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ru-RU" sz="2800" b="1" dirty="0"/>
              <a:t>Догађаје који су претходили некој појави у прошлости називамо -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узрок</a:t>
            </a:r>
            <a:r>
              <a:rPr lang="ru-RU" sz="2800" b="1" dirty="0"/>
              <a:t> </a:t>
            </a:r>
            <a:r>
              <a:rPr lang="ru-RU" sz="2800" b="1" dirty="0" smtClean="0"/>
              <a:t>.</a:t>
            </a:r>
          </a:p>
          <a:p>
            <a:r>
              <a:rPr lang="ru-RU" sz="2800" b="1" dirty="0" smtClean="0"/>
              <a:t>Догађаје </a:t>
            </a:r>
            <a:r>
              <a:rPr lang="ru-RU" sz="2800" b="1" dirty="0"/>
              <a:t>који су уследили после неке појаве у прошлости називамо –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последице.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2492895"/>
            <a:ext cx="85689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ПОДЕЛА ПРОШЛОСТИ</a:t>
            </a:r>
          </a:p>
          <a:p>
            <a:pPr algn="ctr"/>
            <a:r>
              <a:rPr lang="sr-Cyrl-R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(ПЕРИОДИЗАЦИЈА):</a:t>
            </a:r>
          </a:p>
          <a:p>
            <a:endParaRPr lang="en-US" sz="44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1368152"/>
          </a:xfrm>
        </p:spPr>
        <p:txBody>
          <a:bodyPr/>
          <a:lstStyle/>
          <a:p>
            <a:pPr algn="ctr">
              <a:buNone/>
            </a:pPr>
            <a:r>
              <a:rPr lang="sr-Latn-RS" dirty="0" smtClean="0">
                <a:solidFill>
                  <a:schemeClr val="bg1"/>
                </a:solidFill>
              </a:rPr>
              <a:t>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7571184" cy="2232248"/>
          </a:xfrm>
          <a:solidFill>
            <a:schemeClr val="tx1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/>
            </a:r>
            <a:br>
              <a:rPr lang="hr-HR" dirty="0" smtClean="0">
                <a:solidFill>
                  <a:schemeClr val="bg1"/>
                </a:solidFill>
              </a:rPr>
            </a:br>
            <a:r>
              <a:rPr lang="hr-HR" dirty="0">
                <a:solidFill>
                  <a:schemeClr val="bg1"/>
                </a:solidFill>
              </a:rPr>
              <a:t/>
            </a:r>
            <a:br>
              <a:rPr lang="hr-HR" dirty="0">
                <a:solidFill>
                  <a:schemeClr val="bg1"/>
                </a:solidFill>
              </a:rPr>
            </a:br>
            <a:r>
              <a:rPr lang="hr-HR" dirty="0" smtClean="0">
                <a:solidFill>
                  <a:schemeClr val="bg1"/>
                </a:solidFill>
              </a:rPr>
              <a:t/>
            </a:r>
            <a:br>
              <a:rPr lang="hr-HR" dirty="0" smtClean="0">
                <a:solidFill>
                  <a:schemeClr val="bg1"/>
                </a:solidFill>
              </a:rPr>
            </a:br>
            <a:r>
              <a:rPr lang="hr-HR" dirty="0">
                <a:solidFill>
                  <a:schemeClr val="bg1"/>
                </a:solidFill>
              </a:rPr>
              <a:t/>
            </a:r>
            <a:br>
              <a:rPr lang="hr-HR" dirty="0">
                <a:solidFill>
                  <a:schemeClr val="bg1"/>
                </a:solidFill>
              </a:rPr>
            </a:br>
            <a:r>
              <a:rPr lang="en-GB" b="1" dirty="0" smtClean="0">
                <a:solidFill>
                  <a:schemeClr val="bg1"/>
                </a:solidFill>
              </a:rPr>
              <a:t/>
            </a:r>
            <a:br>
              <a:rPr lang="en-GB" b="1" dirty="0" smtClean="0">
                <a:solidFill>
                  <a:schemeClr val="bg1"/>
                </a:solidFill>
              </a:rPr>
            </a:br>
            <a:r>
              <a:rPr lang="hr-HR" dirty="0" smtClean="0">
                <a:solidFill>
                  <a:schemeClr val="bg1"/>
                </a:solidFill>
              </a:rPr>
              <a:t/>
            </a:r>
            <a:br>
              <a:rPr lang="hr-HR" dirty="0" smtClean="0">
                <a:solidFill>
                  <a:schemeClr val="bg1"/>
                </a:solidFill>
              </a:rPr>
            </a:br>
            <a:r>
              <a:rPr lang="hr-HR" dirty="0" smtClean="0">
                <a:solidFill>
                  <a:schemeClr val="bg1"/>
                </a:solidFill>
              </a:rPr>
              <a:t/>
            </a:r>
            <a:br>
              <a:rPr lang="hr-HR" dirty="0" smtClean="0">
                <a:solidFill>
                  <a:schemeClr val="bg1"/>
                </a:solidFill>
              </a:rPr>
            </a:br>
            <a:r>
              <a:rPr lang="hr-HR" dirty="0">
                <a:solidFill>
                  <a:schemeClr val="bg1"/>
                </a:solidFill>
              </a:rPr>
              <a:t/>
            </a:r>
            <a:br>
              <a:rPr lang="hr-HR" dirty="0">
                <a:solidFill>
                  <a:schemeClr val="bg1"/>
                </a:solidFill>
              </a:rPr>
            </a:br>
            <a:r>
              <a:rPr lang="hr-HR" b="1" dirty="0" smtClean="0">
                <a:solidFill>
                  <a:schemeClr val="bg1"/>
                </a:solidFill>
              </a:rPr>
              <a:t> </a:t>
            </a:r>
            <a:br>
              <a:rPr lang="hr-HR" b="1" dirty="0" smtClean="0">
                <a:solidFill>
                  <a:schemeClr val="bg1"/>
                </a:solidFill>
              </a:rPr>
            </a:br>
            <a:r>
              <a:rPr lang="hr-HR" b="1" dirty="0" smtClean="0">
                <a:solidFill>
                  <a:schemeClr val="bg1"/>
                </a:solidFill>
              </a:rPr>
              <a:t/>
            </a:r>
            <a:br>
              <a:rPr lang="hr-HR" b="1" dirty="0" smtClean="0">
                <a:solidFill>
                  <a:schemeClr val="bg1"/>
                </a:solidFill>
              </a:rPr>
            </a:br>
            <a:r>
              <a:rPr lang="hr-HR" b="1" dirty="0" smtClean="0">
                <a:solidFill>
                  <a:schemeClr val="bg1"/>
                </a:solidFill>
              </a:rPr>
              <a:t/>
            </a:r>
            <a:br>
              <a:rPr lang="hr-HR" b="1" dirty="0" smtClean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ПРАИСТОРИЈА 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се дели на: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KАМЕНО И МЕТАЛНО ДОБА</a:t>
            </a:r>
            <a:endParaRPr lang="en-GB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8840"/>
            <a:ext cx="8686800" cy="4608512"/>
          </a:xfrm>
          <a:noFill/>
        </p:spPr>
        <p:txBody>
          <a:bodyPr>
            <a:noAutofit/>
          </a:bodyPr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3000.г.пре н.е.- 476.г.н.е=</a:t>
            </a:r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стари </a:t>
            </a: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век</a:t>
            </a:r>
            <a:r>
              <a:rPr lang="sr-Latn-ME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sr-Cyrl-BA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антика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 5. века- 15. века (1492.г.н.е.) = </a:t>
            </a:r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средњи век</a:t>
            </a:r>
          </a:p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 15. века – почетка 20. века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sr-Latn-M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светски рат)=</a:t>
            </a:r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нови век</a:t>
            </a:r>
          </a:p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 </a:t>
            </a:r>
            <a:r>
              <a:rPr lang="sr-Latn-M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светског рата (1914-1918) = траје </a:t>
            </a:r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савремено доба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2232248"/>
          </a:xfrm>
          <a:noFill/>
        </p:spPr>
        <p:txBody>
          <a:bodyPr>
            <a:normAutofit/>
          </a:bodyPr>
          <a:lstStyle/>
          <a:p>
            <a:r>
              <a:rPr lang="hr-HR" b="1" dirty="0" smtClean="0">
                <a:solidFill>
                  <a:schemeClr val="tx1"/>
                </a:solidFill>
              </a:rPr>
              <a:t>                    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ИСТОРИЈА </a:t>
            </a:r>
            <a:b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од појаве  писма до данас):</a:t>
            </a:r>
            <a:b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Дели се на историјске периоде:</a:t>
            </a:r>
            <a:endParaRPr lang="en-GB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352</TotalTime>
  <Words>129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PowerPoint Presentation</vt:lpstr>
      <vt:lpstr> </vt:lpstr>
      <vt:lpstr>            ПРАИСТОРИЈА  се дели на: KАМЕНО И МЕТАЛНО ДОБА</vt:lpstr>
      <vt:lpstr>                     ИСТОРИЈА  ( од појаве  писма до данас): Дели се на историјске периоде: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Dudovica Dudovica</dc:creator>
  <cp:lastModifiedBy>Voka</cp:lastModifiedBy>
  <cp:revision>42</cp:revision>
  <dcterms:created xsi:type="dcterms:W3CDTF">2013-09-03T07:37:22Z</dcterms:created>
  <dcterms:modified xsi:type="dcterms:W3CDTF">2018-09-28T08:23:41Z</dcterms:modified>
</cp:coreProperties>
</file>